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80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26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02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3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53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28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3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2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92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7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66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-39000" r="-4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28AA-7CAA-4C0C-B40D-86A14822CCDE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05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50520" y="1569720"/>
            <a:ext cx="6156960" cy="1076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Fasching 21 ist anders als die Jahre zuvor.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Anders aber..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800"/>
              </a:spcAft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..in uns allen steckt noch ausreichend Partylaune und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ist nur etwas eingerostet und alles was du dafür tun musst, um die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wieder in vollem Glanze erleben zu können ist dich der ultimativen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Fasnets-Challange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 stellen!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Herreberg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man sich ab dem 17.02 die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Stück für Stück - Level um Level - wieder zurückerobern. Denn der Verein für Jugendhilfe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läd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gemeinsam mit dem Jugendhaus Herrenberg und ansässigen Zünften zum nächsten Stadtspiel unter dem Motto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"Save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ein!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Rettungsmission ist aber nicht ohne! Knifflige Herausforderungen und Rätsel,</a:t>
            </a:r>
            <a:b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ganz im Style beliebter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Exitgames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gestaltet sind, erwarten dich.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einem scharfen Verstand und den richtigen Hilfsmitteln lassen sich die Herausforderungen der unterschiedlich Level lösen. </a:t>
            </a: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Hilfsmittel?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brauchst unbedingt ein Smartphone mit QR-Code-Scanner &amp; ausreichendem Datenvolumen.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Außerdem einen „Magic Navigator“, dies ist das Begleitheft zum Game.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Lade ihn dir unter dem angegebenen Link auf deiner Schulhomepage runter oder holen ihn dir bei der Mobilen Jugendarbeit ab. Dort beginnt die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Challange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Insgesamt spielst du dich sich über 10 Level hoch bis zum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Endgame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Löst du die letzte Aufgabe und verfolgst das Game aufmerksam, bekommst du einen Preis für deinen Beitrag zur Rettung der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Fastnet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sstimmung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)!</a:t>
            </a:r>
          </a:p>
          <a:p>
            <a:pPr>
              <a:spcAft>
                <a:spcPts val="800"/>
              </a:spcAft>
            </a:pPr>
            <a:endParaRPr lang="de-DE" sz="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Empfohlene Altersgruppe: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der 7-8 Klasse selbstständig lösbar,</a:t>
            </a:r>
            <a:b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jüngere Kids schaffen das Game auch allerdings nur mit Begleitung.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Start: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Jugend Arbeit, Bahnhofsstraße 18 Herrenberg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Nach oben gekrümmtes Band 6"/>
          <p:cNvSpPr/>
          <p:nvPr/>
        </p:nvSpPr>
        <p:spPr>
          <a:xfrm>
            <a:off x="845820" y="198120"/>
            <a:ext cx="5166360" cy="1371600"/>
          </a:xfrm>
          <a:prstGeom prst="ellipse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Einladung zur</a:t>
            </a:r>
          </a:p>
          <a:p>
            <a:pPr algn="ctr">
              <a:spcAft>
                <a:spcPts val="800"/>
              </a:spcAft>
            </a:pPr>
            <a:r>
              <a:rPr lang="de-DE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Fasnets-Challange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Exit Game Style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7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PowerPoint-Präsentation</vt:lpstr>
    </vt:vector>
  </TitlesOfParts>
  <Company>Verein für Jugendhilfe Böblingen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 Berglar</dc:creator>
  <cp:lastModifiedBy>Sekretariat2</cp:lastModifiedBy>
  <cp:revision>5</cp:revision>
  <dcterms:created xsi:type="dcterms:W3CDTF">2021-02-15T09:54:09Z</dcterms:created>
  <dcterms:modified xsi:type="dcterms:W3CDTF">2021-02-26T13:59:11Z</dcterms:modified>
</cp:coreProperties>
</file>